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ACAC9A-0783-4DE6-B6FF-DEF4B4BD5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3E66685-23BD-4780-8B43-34BF7C75F2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8A03D0-5449-4E16-9A25-3191C62AE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124556-5E27-4057-9EBA-31838BFD1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98494F-9DC3-4F4D-80DD-4968E977E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201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AD2CD7-91EC-4621-894D-AF1F1EFD4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B882DF-8CBE-4401-96E0-21B8F80AD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C1324F-0D59-41DA-924E-15DD7456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34A783-C607-4D1F-B534-402276D9B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2F11F0-5BFE-49F0-9898-4F3A0909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983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E94893-A996-4510-9B8D-1607551DC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7E26B6-C265-4655-A51E-8C0165DA6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35CFD3-CD6E-495C-844A-57EF53763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E2CE9E-4FE6-4E82-8359-B528A89F8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58469E-EA6E-4139-A6DA-1D506A32A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87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0E2D70-6A54-44C9-9289-03E8C400B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F64FE5-1BB8-4130-B265-3B0870022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D325DA-8007-4CF1-A32C-007FDEC4C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319786-A0EE-44D0-BFB5-29FB77B6F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94EB65-2F07-4FDB-A820-56D00CED8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665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A1F83D-E47B-4312-9466-9BFC30FC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625CEE-6E72-44D4-B74A-CC77E2D40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5806C5-E3A7-420C-B05E-3CFEFE6FB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57490C-6370-44F3-8DC6-6846ACA10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9C73D4-58F5-4F57-B5EA-1DD761E82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139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A47A62-0D3E-4E5C-8B3E-2B5DA667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56E824-501D-43F8-B330-F055450E5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8EB1BF-E19B-4BD3-920C-C4D2754D8A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3266DA-100D-4A36-9BAF-7F263F0ED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33E3D6-A48B-437A-8D7E-3EE80E8FF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32CE7C-1A49-4CF2-AC56-12D597DC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126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DAA6B0-4836-4B8B-8104-B10E3361C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4D457A-C599-4ADC-BD29-95EE16EC3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05227E-CF45-4E39-8EF7-0ABC1E9A9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87C3DD-1F79-45D3-A81F-ABC99009E0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40066B-F1B5-4881-B909-1A54A551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6159C7-A4CE-4084-B38E-A8721B9C0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F5A57D-F16C-47E1-9A9A-C0184101A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2933A44-E7CA-413F-B933-6F32F5E4F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595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58DAC8-D6F6-4047-A0B6-45CA71211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22F02C-C91E-4F18-839D-2AA78F168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96C2DA-E7C7-4113-BF4E-F1E33D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6DEDA63-B96F-4D6E-8414-DC7E375AB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779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96C1B13-3F99-476F-A286-607BDA7ED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5F3609-A087-401B-8421-FC0EF6D36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77908A-F48B-431B-A571-69C66FB51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78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A3DBC-11DE-4C50-8ECE-D59EF05DD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5F8DD2-D1AD-4230-8040-73E07E37F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D1FD119-5B05-4A50-814B-91374ACEB0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4D67E0-0812-4A42-9138-D9A0179A2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CC2F65-54ED-4CE7-BDC3-ADC3CDD4D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C92617-2F52-4644-86DD-DC58AF3A9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79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AD2B59-D7AB-4FA4-B3DE-7A352C2C4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5DFF9E4-6158-4F22-9064-7449590C06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E9EC77-4AF9-4A3D-AA98-AE8FA7F3F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6D1D81-33F0-42F3-B95D-2BE2ADE6D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98FC16F-87A7-4B2F-9A2B-547F16FF2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FFA569-2733-4BA6-9B06-C56CE327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7783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A74C4F-28C3-46D5-9921-08FB2119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4CC120-C465-4085-AC36-FBC739E3C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302F2E-0987-4D2C-8969-0E602C521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0AE72-08B0-44C2-A99A-A7B64976B50F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9A9A22-24B6-49FE-8B49-EDA635512C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2EA590-65B3-4149-B15A-4A24CC4137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CBC57-C616-49A0-B680-6303AC7E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689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iizuka.cs.tsukuba.ac.jp/projects/colorization/extra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C826DA2-1AF9-4D64-83B5-FDF67FD9C563}"/>
              </a:ext>
            </a:extLst>
          </p:cNvPr>
          <p:cNvSpPr/>
          <p:nvPr/>
        </p:nvSpPr>
        <p:spPr>
          <a:xfrm>
            <a:off x="888274" y="627017"/>
            <a:ext cx="10528663" cy="56170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B21269-D6D6-4D3D-99A2-7049945D2B47}"/>
              </a:ext>
            </a:extLst>
          </p:cNvPr>
          <p:cNvSpPr txBox="1"/>
          <p:nvPr/>
        </p:nvSpPr>
        <p:spPr>
          <a:xfrm>
            <a:off x="1258389" y="872966"/>
            <a:ext cx="965345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자기 소개</a:t>
            </a:r>
            <a:endParaRPr lang="en-US" altLang="ko-KR" sz="36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sz="2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Python </a:t>
            </a:r>
            <a:r>
              <a:rPr lang="ko-KR" altLang="en-US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 왜 내게 필요한가</a:t>
            </a:r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?</a:t>
            </a:r>
          </a:p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	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제일 간단하고 생산성이 높은 언어이기 때문입니다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그리고 다양한 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module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들이 있어 다른 언어를 배우지 않아도 하고싶은 대부분의 일을 할 수 있다고 생각합니다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예를 들어 데이터 처리는 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matplotlib 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SciPy 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모듈 등을 이용해 간편히 할 수 있는 등 확장성이 매우 좋습니다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Python </a:t>
            </a:r>
            <a:r>
              <a:rPr lang="ko-KR" altLang="en-US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경험 및 실력</a:t>
            </a:r>
            <a:endParaRPr lang="en-US" altLang="ko-KR" sz="2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작년에 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python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을 전공에서 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달간 배웠었고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 이 스터디를 세션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</a:t>
            </a:r>
            <a:r>
              <a:rPr lang="ko-KR" altLang="en-US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부터 해왔습니다</a:t>
            </a:r>
            <a:r>
              <a:rPr lang="en-US" altLang="ko-KR" sz="2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	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9339E62-0EB9-463D-B172-C84323F15AC3}"/>
              </a:ext>
            </a:extLst>
          </p:cNvPr>
          <p:cNvCxnSpPr/>
          <p:nvPr/>
        </p:nvCxnSpPr>
        <p:spPr>
          <a:xfrm>
            <a:off x="1171022" y="1489587"/>
            <a:ext cx="9849956" cy="0"/>
          </a:xfrm>
          <a:prstGeom prst="line">
            <a:avLst/>
          </a:prstGeom>
          <a:ln w="53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100FF19-AACE-4E28-B2B0-38D134BD8523}"/>
              </a:ext>
            </a:extLst>
          </p:cNvPr>
          <p:cNvSpPr txBox="1"/>
          <p:nvPr/>
        </p:nvSpPr>
        <p:spPr>
          <a:xfrm>
            <a:off x="8263378" y="5843936"/>
            <a:ext cx="3332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물리학과 </a:t>
            </a:r>
            <a:r>
              <a:rPr lang="en-US" altLang="ko-KR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18</a:t>
            </a:r>
            <a:r>
              <a:rPr lang="ko-KR" altLang="en-US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학번 이재혁</a:t>
            </a:r>
          </a:p>
        </p:txBody>
      </p:sp>
    </p:spTree>
    <p:extLst>
      <p:ext uri="{BB962C8B-B14F-4D97-AF65-F5344CB8AC3E}">
        <p14:creationId xmlns:p14="http://schemas.microsoft.com/office/powerpoint/2010/main" val="4136726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C826DA2-1AF9-4D64-83B5-FDF67FD9C563}"/>
              </a:ext>
            </a:extLst>
          </p:cNvPr>
          <p:cNvSpPr/>
          <p:nvPr/>
        </p:nvSpPr>
        <p:spPr>
          <a:xfrm>
            <a:off x="888274" y="627017"/>
            <a:ext cx="10528663" cy="56170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B21269-D6D6-4D3D-99A2-7049945D2B47}"/>
              </a:ext>
            </a:extLst>
          </p:cNvPr>
          <p:cNvSpPr txBox="1"/>
          <p:nvPr/>
        </p:nvSpPr>
        <p:spPr>
          <a:xfrm>
            <a:off x="1258389" y="872966"/>
            <a:ext cx="965345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본인이 할 스터디 방향성</a:t>
            </a:r>
            <a:endParaRPr lang="en-US" altLang="ko-KR" sz="2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기초적인 이론 공부 및 정리를 위주로 하고 싶습니다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이는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실제로 적용하기에 앞서 어떻게 구현하는 것이 그 주제에 걸맞는지를 판단하는 능력을 기초적인 이론 공부가 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늘려줄것이라고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생각하기 때문입니다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	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9339E62-0EB9-463D-B172-C84323F15AC3}"/>
              </a:ext>
            </a:extLst>
          </p:cNvPr>
          <p:cNvCxnSpPr/>
          <p:nvPr/>
        </p:nvCxnSpPr>
        <p:spPr>
          <a:xfrm>
            <a:off x="1171022" y="1489587"/>
            <a:ext cx="9849956" cy="0"/>
          </a:xfrm>
          <a:prstGeom prst="line">
            <a:avLst/>
          </a:prstGeom>
          <a:ln w="53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E0CD800-5200-4841-B723-D116E0A0ACC9}"/>
              </a:ext>
            </a:extLst>
          </p:cNvPr>
          <p:cNvCxnSpPr/>
          <p:nvPr/>
        </p:nvCxnSpPr>
        <p:spPr>
          <a:xfrm>
            <a:off x="1190683" y="3682430"/>
            <a:ext cx="9849956" cy="0"/>
          </a:xfrm>
          <a:prstGeom prst="line">
            <a:avLst/>
          </a:prstGeom>
          <a:ln w="53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5181270-EF76-4A8A-A3DB-D7F4F57A7776}"/>
              </a:ext>
            </a:extLst>
          </p:cNvPr>
          <p:cNvSpPr txBox="1"/>
          <p:nvPr/>
        </p:nvSpPr>
        <p:spPr>
          <a:xfrm>
            <a:off x="1105181" y="2878430"/>
            <a:ext cx="965345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딥러닝을</a:t>
            </a:r>
            <a:r>
              <a:rPr lang="ko-KR" altLang="en-US" sz="3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적용할 대상 및 목적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OCR(Optical Character Recognition)</a:t>
            </a:r>
          </a:p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	</a:t>
            </a:r>
            <a:r>
              <a:rPr lang="ko-KR" altLang="en-US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광학 문자 인식</a:t>
            </a:r>
            <a:endParaRPr lang="en-US" altLang="ko-KR" sz="2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Restore colors in B&amp;W photos and videos</a:t>
            </a:r>
          </a:p>
          <a:p>
            <a:endParaRPr lang="en-US" altLang="ko-KR" sz="2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sz="2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sz="2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sz="28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C117D8-FB62-46E1-93BD-34DB2B3AE7B7}"/>
              </a:ext>
            </a:extLst>
          </p:cNvPr>
          <p:cNvSpPr txBox="1"/>
          <p:nvPr/>
        </p:nvSpPr>
        <p:spPr>
          <a:xfrm>
            <a:off x="8263378" y="5843936"/>
            <a:ext cx="3332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물리학과 </a:t>
            </a:r>
            <a:r>
              <a:rPr lang="en-US" altLang="ko-KR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18</a:t>
            </a:r>
            <a:r>
              <a:rPr lang="ko-KR" altLang="en-US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학번 이재혁</a:t>
            </a:r>
          </a:p>
        </p:txBody>
      </p:sp>
    </p:spTree>
    <p:extLst>
      <p:ext uri="{BB962C8B-B14F-4D97-AF65-F5344CB8AC3E}">
        <p14:creationId xmlns:p14="http://schemas.microsoft.com/office/powerpoint/2010/main" val="2050718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C826DA2-1AF9-4D64-83B5-FDF67FD9C563}"/>
              </a:ext>
            </a:extLst>
          </p:cNvPr>
          <p:cNvSpPr/>
          <p:nvPr/>
        </p:nvSpPr>
        <p:spPr>
          <a:xfrm>
            <a:off x="888274" y="627017"/>
            <a:ext cx="10528663" cy="56170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C399447-3F18-4966-8CDF-698F86F95AB7}"/>
              </a:ext>
            </a:extLst>
          </p:cNvPr>
          <p:cNvGrpSpPr/>
          <p:nvPr/>
        </p:nvGrpSpPr>
        <p:grpSpPr>
          <a:xfrm>
            <a:off x="1022054" y="627017"/>
            <a:ext cx="9935458" cy="4247317"/>
            <a:chOff x="1105181" y="2878430"/>
            <a:chExt cx="9935458" cy="4247317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E0CD800-5200-4841-B723-D116E0A0ACC9}"/>
                </a:ext>
              </a:extLst>
            </p:cNvPr>
            <p:cNvCxnSpPr/>
            <p:nvPr/>
          </p:nvCxnSpPr>
          <p:spPr>
            <a:xfrm>
              <a:off x="1190683" y="3682430"/>
              <a:ext cx="9849956" cy="0"/>
            </a:xfrm>
            <a:prstGeom prst="line">
              <a:avLst/>
            </a:prstGeom>
            <a:ln w="539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5181270-EF76-4A8A-A3DB-D7F4F57A7776}"/>
                </a:ext>
              </a:extLst>
            </p:cNvPr>
            <p:cNvSpPr txBox="1"/>
            <p:nvPr/>
          </p:nvSpPr>
          <p:spPr>
            <a:xfrm>
              <a:off x="1105181" y="2878430"/>
              <a:ext cx="9653451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3600" dirty="0" err="1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딥러닝을</a:t>
              </a:r>
              <a:r>
                <a:rPr lang="ko-KR" altLang="en-US" sz="36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적용할 대상 및 목적</a:t>
              </a:r>
              <a:endPara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r>
                <a:rPr lang="en-US" altLang="ko-KR" sz="28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OCR(Optical Character Recognition)</a:t>
              </a:r>
            </a:p>
            <a:p>
              <a:r>
                <a:rPr lang="en-US" altLang="ko-KR" sz="28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	</a:t>
              </a:r>
              <a:r>
                <a:rPr lang="ko-KR" altLang="en-US" sz="28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광학 문자 인식</a:t>
              </a:r>
              <a:endPara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r>
                <a:rPr lang="en-US" altLang="ko-KR" sz="2800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Restore colors in B&amp;W photos and videos</a:t>
              </a:r>
            </a:p>
            <a:p>
              <a:r>
                <a:rPr lang="en-US" altLang="ko-KR" sz="2000" dirty="0">
                  <a:latin typeface="a옛날사진관4" panose="02020600000000000000" pitchFamily="18" charset="-127"/>
                  <a:ea typeface="a옛날사진관4" panose="02020600000000000000" pitchFamily="18" charset="-127"/>
                  <a:hlinkClick r:id="rId3"/>
                </a:rPr>
                <a:t>http://iizuka.cs.tsukuba.ac.jp/projects/colorization/extra.html</a:t>
              </a:r>
              <a:endParaRPr lang="en-US" altLang="ko-KR" sz="2000" dirty="0">
                <a:latin typeface="a옛날사진관4" panose="02020600000000000000" pitchFamily="18" charset="-127"/>
                <a:ea typeface="a옛날사진관4" panose="02020600000000000000" pitchFamily="18" charset="-127"/>
              </a:endParaRPr>
            </a:p>
            <a:p>
              <a:endPara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endPara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endPara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  <a:p>
              <a:endParaRPr lang="en-US" altLang="ko-KR" sz="2800" dirty="0"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4C117D8-FB62-46E1-93BD-34DB2B3AE7B7}"/>
              </a:ext>
            </a:extLst>
          </p:cNvPr>
          <p:cNvSpPr txBox="1"/>
          <p:nvPr/>
        </p:nvSpPr>
        <p:spPr>
          <a:xfrm>
            <a:off x="8263378" y="5843936"/>
            <a:ext cx="3332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물리학과 </a:t>
            </a:r>
            <a:r>
              <a:rPr lang="en-US" altLang="ko-KR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18</a:t>
            </a:r>
            <a:r>
              <a:rPr lang="ko-KR" altLang="en-US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학번 이재혁</a:t>
            </a:r>
          </a:p>
        </p:txBody>
      </p:sp>
    </p:spTree>
    <p:extLst>
      <p:ext uri="{BB962C8B-B14F-4D97-AF65-F5344CB8AC3E}">
        <p14:creationId xmlns:p14="http://schemas.microsoft.com/office/powerpoint/2010/main" val="2448026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75</Words>
  <Application>Microsoft Office PowerPoint</Application>
  <PresentationFormat>와이드스크린</PresentationFormat>
  <Paragraphs>29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a옛날사진관3</vt:lpstr>
      <vt:lpstr>a옛날사진관4</vt:lpstr>
      <vt:lpstr>맑은 고딕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familly</dc:creator>
  <cp:lastModifiedBy>familly</cp:lastModifiedBy>
  <cp:revision>6</cp:revision>
  <dcterms:created xsi:type="dcterms:W3CDTF">2019-09-08T10:59:43Z</dcterms:created>
  <dcterms:modified xsi:type="dcterms:W3CDTF">2019-09-08T15:38:14Z</dcterms:modified>
</cp:coreProperties>
</file>

<file path=docProps/thumbnail.jpeg>
</file>